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89C7E-1046-2A5B-75EB-A47512A8C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64E0B8-D735-C346-19D6-DF508C99D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CBC3B-4982-3672-E5D3-AE39ADA1D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AB29-CEA8-7546-8CAC-1D01288E5A8A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43C43-7BB5-6F05-9B6B-3B4512840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43834-090A-785C-D975-519E98C29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FB91-B1CE-A042-8A51-6088514D9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3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217DF-ADA4-C69F-27B6-67419398E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A419E-F661-CBAD-FFBF-02B925EC9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88C6A-5432-FDCD-CA09-EFA6EC90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AB29-CEA8-7546-8CAC-1D01288E5A8A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E1F37-54F7-F99E-E002-AC2A58D33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42E45-9FD6-21FC-DB59-31AA13E5F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FB91-B1CE-A042-8A51-6088514D9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05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21592C-ADE3-D311-1199-C02B736C7A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FBCF4B-92C4-C722-6AC4-3E893CE9A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08168-D352-3FA5-D42C-8CCB5BD56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AB29-CEA8-7546-8CAC-1D01288E5A8A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14269-C957-5973-254E-9A27A83D6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28F5E-EB0C-B4F0-13C9-79C0E5FE2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FB91-B1CE-A042-8A51-6088514D9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6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02E37-B7B9-0272-8183-46FA36F3C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234C9-2ECB-2319-11A6-A2BCBC4E1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D225E-D12F-DE06-AFC2-D0EF6DA48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AB29-CEA8-7546-8CAC-1D01288E5A8A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BA0CD-8554-F9DC-7794-74E15A9B7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983A2-2D12-5855-6E3E-FD47440A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FB91-B1CE-A042-8A51-6088514D9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5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16785-ECA9-79D7-AD0F-2816352A6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38DC1-DFDF-B39D-4D9D-F276DB77B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65743-DFC8-9BB7-D498-9B4BA7D08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AB29-CEA8-7546-8CAC-1D01288E5A8A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9851E-77A6-8414-2B99-8B1F35738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F6C0E-CEA5-F6D4-BDBA-40A273BAF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FB91-B1CE-A042-8A51-6088514D9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9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F87E1-54C3-811A-F400-3CEB9F85A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E63AA-A7F8-4D01-371F-E27C349492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5327D2-73FD-C436-1DE0-E588AE9EB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562B0-4F88-143E-6083-3D87346A3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AB29-CEA8-7546-8CAC-1D01288E5A8A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39A20-364A-3FB7-1E0F-36871CB1C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FFFB4-6B9D-57EC-DBE3-242EDBFA1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FB91-B1CE-A042-8A51-6088514D9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96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41BED-E9DE-344A-1557-ACAE290D4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36943-CD41-5A67-B224-36399AC50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DEAE40-76DF-5CB2-E8D8-4476CD963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E4A96F-E6A5-C278-AC6E-D5F9D70989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3B5FC5-ED29-1998-4FDC-462B2B6CF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56E952-AB4E-7F73-A20F-38D51B85E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AB29-CEA8-7546-8CAC-1D01288E5A8A}" type="datetimeFigureOut">
              <a:rPr lang="en-US" smtClean="0"/>
              <a:t>9/14/23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3F9604-F19F-40E9-E447-1C4D67F12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89B612-D3C5-5970-CBEB-D42326374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FB91-B1CE-A042-8A51-6088514D9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9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D4869-3E1E-DDC6-61C8-E6CC9EEAE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1F3A2D-5AEF-7B90-FC22-5D65D8D61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AB29-CEA8-7546-8CAC-1D01288E5A8A}" type="datetimeFigureOut">
              <a:rPr lang="en-US" smtClean="0"/>
              <a:t>9/14/23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3CB213-AAE8-FD91-CAD2-D6E98F3C9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22191-5A6D-E9A5-B6A9-3CBC83FBB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FB91-B1CE-A042-8A51-6088514D9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9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847621-3019-3065-0DB5-9BDDE1B6F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AB29-CEA8-7546-8CAC-1D01288E5A8A}" type="datetimeFigureOut">
              <a:rPr lang="en-US" smtClean="0"/>
              <a:t>9/14/23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0FC3AA-0952-6753-080B-6084AD2F7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387ECB-A313-CC41-2CF1-FD56315F2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FB91-B1CE-A042-8A51-6088514D9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96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85899-FABA-FA16-6E23-D9CEC0276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F8FCE-5A6F-532D-AE0E-67FD52349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094FF-A57D-64EB-7E06-4A2958055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742AE7-7EFD-90C9-7863-9AFEC9680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AB29-CEA8-7546-8CAC-1D01288E5A8A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D1830-8598-F8B6-8D29-252B16E9A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03E91-268D-E793-D8E4-9288F7C2B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FB91-B1CE-A042-8A51-6088514D9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16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28D90-E349-C71C-A85E-76EA15C2A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247CFA-F94E-9782-C617-99D4C8940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4EE79D-CF35-900F-D5FC-710C72A16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EF0A9-DF86-AC02-9416-EDD541AA8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AB29-CEA8-7546-8CAC-1D01288E5A8A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BF3CC-A808-92B8-DFF1-89435F9EE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48B93-EFCF-D27A-36FB-AFF3D4B1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FB91-B1CE-A042-8A51-6088514D9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8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83560-33F8-513F-2883-1CD97E4A8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83C7B-BB6B-8033-9B88-4941CB7C5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D0D32-BB06-B966-601F-6C8E141D23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0AB29-CEA8-7546-8CAC-1D01288E5A8A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7A9E5-0CA9-507A-6544-9AE49B857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F1703-68CF-C201-8579-18949E9DF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BFB91-B1CE-A042-8A51-6088514D9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6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house with black windows&#10;&#10;Description automatically generated">
            <a:extLst>
              <a:ext uri="{FF2B5EF4-FFF2-40B4-BE49-F238E27FC236}">
                <a16:creationId xmlns:a16="http://schemas.microsoft.com/office/drawing/2014/main" id="{01C91828-F35D-1C6F-7792-DEB65E216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2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E927B8CB-F6E6-8B45-A27B-8773636FA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9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family worship&#10;&#10;Description automatically generated">
            <a:extLst>
              <a:ext uri="{FF2B5EF4-FFF2-40B4-BE49-F238E27FC236}">
                <a16:creationId xmlns:a16="http://schemas.microsoft.com/office/drawing/2014/main" id="{9C79CD2A-DC12-7370-F779-3CA807E4C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38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poster&#10;&#10;Description automatically generated">
            <a:extLst>
              <a:ext uri="{FF2B5EF4-FFF2-40B4-BE49-F238E27FC236}">
                <a16:creationId xmlns:a16="http://schemas.microsoft.com/office/drawing/2014/main" id="{0D9AE84A-D8AF-0426-32A5-D7610F8B6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06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52AD73F9-C0AC-3C06-1BD6-291709E6F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37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houses with text overlay&#10;&#10;Description automatically generated">
            <a:extLst>
              <a:ext uri="{FF2B5EF4-FFF2-40B4-BE49-F238E27FC236}">
                <a16:creationId xmlns:a16="http://schemas.microsoft.com/office/drawing/2014/main" id="{F45C390D-C448-153B-EB4B-F48A39C23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26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</dc:creator>
  <cp:lastModifiedBy>Emily</cp:lastModifiedBy>
  <cp:revision>1</cp:revision>
  <dcterms:created xsi:type="dcterms:W3CDTF">2023-09-14T14:34:55Z</dcterms:created>
  <dcterms:modified xsi:type="dcterms:W3CDTF">2023-09-14T14:40:11Z</dcterms:modified>
</cp:coreProperties>
</file>